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4" r:id="rId3"/>
    <p:sldId id="258" r:id="rId4"/>
    <p:sldId id="268" r:id="rId5"/>
    <p:sldId id="257" r:id="rId6"/>
    <p:sldId id="273" r:id="rId7"/>
    <p:sldId id="263" r:id="rId8"/>
    <p:sldId id="276" r:id="rId9"/>
    <p:sldId id="27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8E9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394" autoAdjust="0"/>
  </p:normalViewPr>
  <p:slideViewPr>
    <p:cSldViewPr snapToGrid="0">
      <p:cViewPr>
        <p:scale>
          <a:sx n="66" d="100"/>
          <a:sy n="66" d="100"/>
        </p:scale>
        <p:origin x="-1253" y="-3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0A7C1-8DDA-4894-A30A-D3ACB2820AC2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012115-5C28-495B-B447-F32E4F9BE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608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012115-5C28-495B-B447-F32E4F9BE18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51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4232-1890-4295-AE36-AF3775CC9EA8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F8B1-EAD8-40C6-B2A5-7A230A62C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82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4232-1890-4295-AE36-AF3775CC9EA8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F8B1-EAD8-40C6-B2A5-7A230A62C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278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4232-1890-4295-AE36-AF3775CC9EA8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F8B1-EAD8-40C6-B2A5-7A230A62C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725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4232-1890-4295-AE36-AF3775CC9EA8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F8B1-EAD8-40C6-B2A5-7A230A62C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931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4232-1890-4295-AE36-AF3775CC9EA8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F8B1-EAD8-40C6-B2A5-7A230A62C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401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4232-1890-4295-AE36-AF3775CC9EA8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F8B1-EAD8-40C6-B2A5-7A230A62C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330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4232-1890-4295-AE36-AF3775CC9EA8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F8B1-EAD8-40C6-B2A5-7A230A62C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646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4232-1890-4295-AE36-AF3775CC9EA8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F8B1-EAD8-40C6-B2A5-7A230A62C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780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4232-1890-4295-AE36-AF3775CC9EA8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F8B1-EAD8-40C6-B2A5-7A230A62C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659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4232-1890-4295-AE36-AF3775CC9EA8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F8B1-EAD8-40C6-B2A5-7A230A62C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866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24232-1890-4295-AE36-AF3775CC9EA8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F8B1-EAD8-40C6-B2A5-7A230A62C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6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24232-1890-4295-AE36-AF3775CC9EA8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9F8B1-EAD8-40C6-B2A5-7A230A62C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005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2.wdp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8097" y="1058068"/>
            <a:ext cx="3073624" cy="891513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4410710" y="4400424"/>
            <a:ext cx="4549140" cy="865412"/>
            <a:chOff x="3821430" y="4573144"/>
            <a:chExt cx="4549140" cy="865412"/>
          </a:xfrm>
        </p:grpSpPr>
        <p:grpSp>
          <p:nvGrpSpPr>
            <p:cNvPr id="8" name="组合 21">
              <a:extLst>
                <a:ext uri="{FF2B5EF4-FFF2-40B4-BE49-F238E27FC236}">
                  <a16:creationId xmlns="" xmlns:a16="http://schemas.microsoft.com/office/drawing/2014/main" id="{2A6BA16E-C280-41AB-91DA-9F4A3092AD2A}"/>
                </a:ext>
              </a:extLst>
            </p:cNvPr>
            <p:cNvGrpSpPr/>
            <p:nvPr/>
          </p:nvGrpSpPr>
          <p:grpSpPr>
            <a:xfrm>
              <a:off x="3821430" y="4573144"/>
              <a:ext cx="4549140" cy="865412"/>
              <a:chOff x="3274338" y="2476500"/>
              <a:chExt cx="4978400" cy="1206500"/>
            </a:xfrm>
          </p:grpSpPr>
          <p:sp>
            <p:nvSpPr>
              <p:cNvPr id="9" name="矩形 20">
                <a:extLst>
                  <a:ext uri="{FF2B5EF4-FFF2-40B4-BE49-F238E27FC236}">
                    <a16:creationId xmlns="" xmlns:a16="http://schemas.microsoft.com/office/drawing/2014/main" id="{DF68F9C0-6E30-46B8-84F1-875D40C1693C}"/>
                  </a:ext>
                </a:extLst>
              </p:cNvPr>
              <p:cNvSpPr/>
              <p:nvPr/>
            </p:nvSpPr>
            <p:spPr>
              <a:xfrm>
                <a:off x="3426738" y="2628900"/>
                <a:ext cx="4826000" cy="105410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38100">
                <a:solidFill>
                  <a:srgbClr val="5C8D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19">
                <a:extLst>
                  <a:ext uri="{FF2B5EF4-FFF2-40B4-BE49-F238E27FC236}">
                    <a16:creationId xmlns="" xmlns:a16="http://schemas.microsoft.com/office/drawing/2014/main" id="{BEEBC560-2970-4683-9A13-5FA94FB9CDD8}"/>
                  </a:ext>
                </a:extLst>
              </p:cNvPr>
              <p:cNvSpPr/>
              <p:nvPr/>
            </p:nvSpPr>
            <p:spPr>
              <a:xfrm>
                <a:off x="3274338" y="2476500"/>
                <a:ext cx="4826000" cy="105410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38100">
                <a:solidFill>
                  <a:srgbClr val="5C8D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文本框 4"/>
            <p:cNvSpPr txBox="1"/>
            <p:nvPr/>
          </p:nvSpPr>
          <p:spPr>
            <a:xfrm>
              <a:off x="3947343" y="4701393"/>
              <a:ext cx="42839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err="1" smtClean="0">
                  <a:ln w="0"/>
                  <a:solidFill>
                    <a:srgbClr val="5C8D88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Vni 25 Ambiance BT Swash" panose="02000504050000020004" pitchFamily="2" charset="0"/>
                </a:rPr>
                <a:t>Giaùo</a:t>
              </a:r>
              <a:r>
                <a:rPr lang="en-US" altLang="zh-CN" sz="2800" b="1" dirty="0" smtClean="0">
                  <a:ln w="0"/>
                  <a:solidFill>
                    <a:srgbClr val="5C8D88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Vni 25 Ambiance BT Swash" panose="02000504050000020004" pitchFamily="2" charset="0"/>
                </a:rPr>
                <a:t> </a:t>
              </a:r>
              <a:r>
                <a:rPr lang="en-US" altLang="zh-CN" sz="2800" b="1" dirty="0" err="1" smtClean="0">
                  <a:ln w="0"/>
                  <a:solidFill>
                    <a:srgbClr val="5C8D88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Vni 25 Ambiance BT Swash" panose="02000504050000020004" pitchFamily="2" charset="0"/>
                </a:rPr>
                <a:t>vieân</a:t>
              </a:r>
              <a:r>
                <a:rPr lang="zh-CN" altLang="en-US" sz="2800" b="1" dirty="0" smtClean="0">
                  <a:ln w="0"/>
                  <a:solidFill>
                    <a:srgbClr val="5C8D88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Vni 25 Ambiance BT Swash" panose="02000504050000020004" pitchFamily="2" charset="0"/>
                </a:rPr>
                <a:t>：</a:t>
              </a:r>
              <a:r>
                <a:rPr lang="en-US" altLang="zh-CN" sz="2800" b="1" dirty="0" err="1" smtClean="0">
                  <a:ln w="0"/>
                  <a:solidFill>
                    <a:srgbClr val="5C8D88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Vni 25 Ambiance BT Swash" panose="02000504050000020004" pitchFamily="2" charset="0"/>
                </a:rPr>
                <a:t>Nguyeãn</a:t>
              </a:r>
              <a:r>
                <a:rPr lang="en-US" altLang="zh-CN" sz="2800" b="1" dirty="0" smtClean="0">
                  <a:ln w="0"/>
                  <a:solidFill>
                    <a:srgbClr val="5C8D88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Vni 25 Ambiance BT Swash" panose="02000504050000020004" pitchFamily="2" charset="0"/>
                </a:rPr>
                <a:t> </a:t>
              </a:r>
              <a:r>
                <a:rPr lang="en-US" altLang="zh-CN" sz="2800" b="1" dirty="0" err="1" smtClean="0">
                  <a:ln w="0"/>
                  <a:solidFill>
                    <a:srgbClr val="5C8D88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Vni 25 Ambiance BT Swash" panose="02000504050000020004" pitchFamily="2" charset="0"/>
                </a:rPr>
                <a:t>Thò</a:t>
              </a:r>
              <a:r>
                <a:rPr lang="en-US" altLang="zh-CN" sz="2800" b="1" dirty="0" smtClean="0">
                  <a:ln w="0"/>
                  <a:solidFill>
                    <a:srgbClr val="5C8D88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Vni 25 Ambiance BT Swash" panose="02000504050000020004" pitchFamily="2" charset="0"/>
                </a:rPr>
                <a:t> </a:t>
              </a:r>
              <a:r>
                <a:rPr lang="en-US" altLang="zh-CN" sz="2800" b="1" dirty="0" err="1" smtClean="0">
                  <a:ln w="0"/>
                  <a:solidFill>
                    <a:srgbClr val="5C8D88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Vni 25 Ambiance BT Swash" panose="02000504050000020004" pitchFamily="2" charset="0"/>
                </a:rPr>
                <a:t>Myõ</a:t>
              </a:r>
              <a:r>
                <a:rPr lang="en-US" altLang="zh-CN" sz="2800" b="1" dirty="0" smtClean="0">
                  <a:ln w="0"/>
                  <a:solidFill>
                    <a:srgbClr val="5C8D88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Vni 25 Ambiance BT Swash" panose="02000504050000020004" pitchFamily="2" charset="0"/>
                </a:rPr>
                <a:t> </a:t>
              </a:r>
              <a:r>
                <a:rPr lang="en-US" altLang="zh-CN" sz="2800" b="1" dirty="0" err="1" smtClean="0">
                  <a:ln w="0"/>
                  <a:solidFill>
                    <a:srgbClr val="5C8D88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Vni 25 Ambiance BT Swash" panose="02000504050000020004" pitchFamily="2" charset="0"/>
                </a:rPr>
                <a:t>Ngoïc</a:t>
              </a:r>
              <a:endParaRPr lang="zh-CN" altLang="en-US" sz="2800" b="1" dirty="0">
                <a:ln w="0"/>
                <a:solidFill>
                  <a:srgbClr val="5C8D88"/>
                </a:solidFill>
                <a:effectLst>
                  <a:reflection blurRad="6350" stA="53000" endA="300" endPos="35500" dir="5400000" sy="-90000" algn="bl" rotWithShape="0"/>
                </a:effectLst>
                <a:latin typeface="Vni 25 Ambiance BT Swash" panose="02000504050000020004" pitchFamily="2" charset="0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6113749" y="3437961"/>
            <a:ext cx="100380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80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Tieát</a:t>
            </a:r>
            <a:r>
              <a:rPr lang="en-US" altLang="zh-CN" sz="4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 1</a:t>
            </a:r>
            <a:endParaRPr lang="zh-CN" altLang="en-US" sz="4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 23 Qwigley" panose="00000400000000000000" pitchFamily="2" charset="0"/>
              <a:ea typeface="华文琥珀" pitchFamily="2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7407" y="1095746"/>
            <a:ext cx="7895004" cy="3792041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218097" y="-1103347"/>
            <a:ext cx="351410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800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Caùc</a:t>
            </a:r>
            <a:r>
              <a:rPr lang="en-US" altLang="zh-CN" sz="8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 </a:t>
            </a:r>
            <a:r>
              <a:rPr lang="en-US" altLang="zh-CN" sz="800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soá</a:t>
            </a:r>
            <a:r>
              <a:rPr lang="en-US" altLang="zh-CN" sz="8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 1, 2, 3</a:t>
            </a:r>
          </a:p>
        </p:txBody>
      </p:sp>
    </p:spTree>
    <p:extLst>
      <p:ext uri="{BB962C8B-B14F-4D97-AF65-F5344CB8AC3E}">
        <p14:creationId xmlns:p14="http://schemas.microsoft.com/office/powerpoint/2010/main" val="27983123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3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ree Vector | Blank wooden frame in nature park sce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86000" y="1811626"/>
            <a:ext cx="75213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b="1" u="dbl" dirty="0" err="1" smtClean="0">
                <a:latin typeface="HP001 4 hàng" panose="020B0603050302020204" pitchFamily="34" charset="-93"/>
              </a:rPr>
              <a:t>Mục</a:t>
            </a:r>
            <a:r>
              <a:rPr lang="en-US" sz="4000" b="1" u="dbl" dirty="0" smtClean="0">
                <a:latin typeface="HP001 4 hàng" panose="020B0603050302020204" pitchFamily="34" charset="-93"/>
              </a:rPr>
              <a:t> </a:t>
            </a:r>
            <a:r>
              <a:rPr lang="en-US" sz="4000" b="1" u="dbl" dirty="0" err="1" smtClean="0">
                <a:latin typeface="HP001 4 hàng" panose="020B0603050302020204" pitchFamily="34" charset="-93"/>
              </a:rPr>
              <a:t>tiêu</a:t>
            </a:r>
            <a:r>
              <a:rPr lang="en-US" sz="4000" b="1" u="dbl" dirty="0" smtClean="0">
                <a:latin typeface="HP001 4 hàng" panose="020B0603050302020204" pitchFamily="34" charset="-93"/>
              </a:rPr>
              <a:t>:</a:t>
            </a:r>
          </a:p>
          <a:p>
            <a:pPr algn="just"/>
            <a:r>
              <a:rPr lang="en-US" sz="4000" b="1" dirty="0">
                <a:latin typeface="HP001 4 hàng" panose="020B0603050302020204" pitchFamily="34" charset="-93"/>
              </a:rPr>
              <a:t>-</a:t>
            </a:r>
            <a:r>
              <a:rPr lang="en-US" sz="4000" b="1" dirty="0" smtClean="0">
                <a:latin typeface="HP001 4 hàng" panose="020B0603050302020204" pitchFamily="34" charset="-93"/>
              </a:rPr>
              <a:t> </a:t>
            </a:r>
            <a:r>
              <a:rPr lang="en-US" sz="4000" b="1" dirty="0" err="1" smtClean="0">
                <a:latin typeface="HP001 4 hàng" panose="020B0603050302020204" pitchFamily="34" charset="-93"/>
              </a:rPr>
              <a:t>Đếm</a:t>
            </a:r>
            <a:r>
              <a:rPr lang="en-US" sz="4000" b="1" dirty="0" smtClean="0">
                <a:latin typeface="HP001 4 hàng" panose="020B0603050302020204" pitchFamily="34" charset="-93"/>
              </a:rPr>
              <a:t> </a:t>
            </a:r>
            <a:r>
              <a:rPr lang="en-US" sz="4000" b="1" dirty="0">
                <a:latin typeface="HP001 4 hàng" panose="020B0603050302020204" pitchFamily="34" charset="-93"/>
              </a:rPr>
              <a:t>,</a:t>
            </a:r>
            <a:r>
              <a:rPr lang="en-US" sz="4000" b="1" dirty="0" err="1">
                <a:latin typeface="HP001 4 hàng" panose="020B0603050302020204" pitchFamily="34" charset="-93"/>
              </a:rPr>
              <a:t>lập</a:t>
            </a:r>
            <a:r>
              <a:rPr lang="en-US" sz="4000" b="1" dirty="0">
                <a:latin typeface="HP001 4 hàng" panose="020B0603050302020204" pitchFamily="34" charset="-93"/>
              </a:rPr>
              <a:t> </a:t>
            </a:r>
            <a:r>
              <a:rPr lang="en-US" sz="4000" b="1" dirty="0" err="1">
                <a:latin typeface="HP001 4 hàng" panose="020B0603050302020204" pitchFamily="34" charset="-93"/>
              </a:rPr>
              <a:t>số</a:t>
            </a:r>
            <a:r>
              <a:rPr lang="en-US" sz="4000" b="1" dirty="0">
                <a:latin typeface="HP001 4 hàng" panose="020B0603050302020204" pitchFamily="34" charset="-93"/>
              </a:rPr>
              <a:t> , </a:t>
            </a:r>
            <a:r>
              <a:rPr lang="en-US" sz="4000" b="1" dirty="0" err="1">
                <a:latin typeface="HP001 4 hàng" panose="020B0603050302020204" pitchFamily="34" charset="-93"/>
              </a:rPr>
              <a:t>đọc</a:t>
            </a:r>
            <a:r>
              <a:rPr lang="en-US" sz="4000" b="1" dirty="0">
                <a:latin typeface="HP001 4 hàng" panose="020B0603050302020204" pitchFamily="34" charset="-93"/>
              </a:rPr>
              <a:t> ,</a:t>
            </a:r>
            <a:r>
              <a:rPr lang="en-US" sz="4000" b="1" dirty="0" err="1">
                <a:latin typeface="HP001 4 hàng" panose="020B0603050302020204" pitchFamily="34" charset="-93"/>
              </a:rPr>
              <a:t>viết</a:t>
            </a:r>
            <a:r>
              <a:rPr lang="en-US" sz="4000" b="1" dirty="0">
                <a:latin typeface="HP001 4 hàng" panose="020B0603050302020204" pitchFamily="34" charset="-93"/>
              </a:rPr>
              <a:t> </a:t>
            </a:r>
            <a:r>
              <a:rPr lang="en-US" sz="4000" b="1" dirty="0" err="1">
                <a:latin typeface="HP001 4 hàng" panose="020B0603050302020204" pitchFamily="34" charset="-93"/>
              </a:rPr>
              <a:t>các</a:t>
            </a:r>
            <a:r>
              <a:rPr lang="en-US" sz="4000" b="1" dirty="0">
                <a:latin typeface="HP001 4 hàng" panose="020B0603050302020204" pitchFamily="34" charset="-93"/>
              </a:rPr>
              <a:t> </a:t>
            </a:r>
            <a:r>
              <a:rPr lang="en-US" sz="4000" b="1" dirty="0" err="1">
                <a:latin typeface="HP001 4 hàng" panose="020B0603050302020204" pitchFamily="34" charset="-93"/>
              </a:rPr>
              <a:t>số</a:t>
            </a:r>
            <a:r>
              <a:rPr lang="en-US" sz="4000" b="1" dirty="0">
                <a:latin typeface="HP001 4 hàng" panose="020B0603050302020204" pitchFamily="34" charset="-93"/>
              </a:rPr>
              <a:t> </a:t>
            </a:r>
            <a:r>
              <a:rPr lang="en-US" sz="4000" b="1" dirty="0" err="1">
                <a:latin typeface="HP001 4 hàng" panose="020B0603050302020204" pitchFamily="34" charset="-93"/>
              </a:rPr>
              <a:t>trong</a:t>
            </a:r>
            <a:r>
              <a:rPr lang="en-US" sz="4000" b="1" dirty="0">
                <a:latin typeface="HP001 4 hàng" panose="020B0603050302020204" pitchFamily="34" charset="-93"/>
              </a:rPr>
              <a:t> </a:t>
            </a:r>
            <a:r>
              <a:rPr lang="en-US" sz="4000" b="1" dirty="0" err="1">
                <a:latin typeface="HP001 4 hàng" panose="020B0603050302020204" pitchFamily="34" charset="-93"/>
              </a:rPr>
              <a:t>phạm</a:t>
            </a:r>
            <a:r>
              <a:rPr lang="en-US" sz="4000" b="1" dirty="0">
                <a:latin typeface="HP001 4 hàng" panose="020B0603050302020204" pitchFamily="34" charset="-93"/>
              </a:rPr>
              <a:t> vi </a:t>
            </a:r>
            <a:r>
              <a:rPr lang="en-US" sz="4000" b="1" dirty="0" smtClean="0">
                <a:latin typeface="HP001 4 hàng" panose="020B0603050302020204" pitchFamily="34" charset="-93"/>
              </a:rPr>
              <a:t>2 </a:t>
            </a:r>
          </a:p>
          <a:p>
            <a:pPr algn="just"/>
            <a:r>
              <a:rPr lang="en-US" sz="4000" b="1" dirty="0" smtClean="0">
                <a:latin typeface="HP001 4 hàng" panose="020B0603050302020204" pitchFamily="34" charset="-93"/>
              </a:rPr>
              <a:t>- </a:t>
            </a:r>
            <a:r>
              <a:rPr lang="en-US" sz="4000" b="1" dirty="0">
                <a:latin typeface="HP001 4 hàng" panose="020B0603050302020204" pitchFamily="34" charset="-93"/>
              </a:rPr>
              <a:t>H</a:t>
            </a:r>
            <a:r>
              <a:rPr lang="vi-VN" sz="4000" b="1" dirty="0">
                <a:latin typeface="HP001 4 hàng" panose="020B0603050302020204" pitchFamily="34" charset="-93"/>
              </a:rPr>
              <a:t>s làm quen với tách số và nói được cấu tạo của số trong phạm </a:t>
            </a:r>
            <a:r>
              <a:rPr lang="vi-VN" sz="4000" b="1" dirty="0" smtClean="0">
                <a:latin typeface="HP001 4 hàng" panose="020B0603050302020204" pitchFamily="34" charset="-93"/>
              </a:rPr>
              <a:t>vi</a:t>
            </a:r>
            <a:r>
              <a:rPr lang="en-US" sz="4000" b="1" dirty="0" smtClean="0">
                <a:latin typeface="HP001 4 hàng" panose="020B0603050302020204" pitchFamily="34" charset="-93"/>
              </a:rPr>
              <a:t> 2</a:t>
            </a:r>
            <a:endParaRPr lang="en-US" sz="4000" b="1" dirty="0">
              <a:latin typeface="HP001 4 hàng" panose="020B0603050302020204" pitchFamily="34" charset="-93"/>
            </a:endParaRPr>
          </a:p>
        </p:txBody>
      </p:sp>
    </p:spTree>
    <p:extLst>
      <p:ext uri="{BB962C8B-B14F-4D97-AF65-F5344CB8AC3E}">
        <p14:creationId xmlns:p14="http://schemas.microsoft.com/office/powerpoint/2010/main" val="352540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445" y="1523835"/>
            <a:ext cx="9291109" cy="3810330"/>
          </a:xfrm>
          <a:prstGeom prst="rect">
            <a:avLst/>
          </a:prstGeom>
        </p:spPr>
      </p:pic>
      <p:pic>
        <p:nvPicPr>
          <p:cNvPr id="7" name="Picture 2" descr="Whiteboard stock vector. Illustration of wipe, classroom - 2567546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81">
            <a:off x="971220" y="115713"/>
            <a:ext cx="10335223" cy="67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artoon happy elephant Royalty Free Vector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943" y="2677720"/>
            <a:ext cx="5604499" cy="458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ounded Rectangle 12"/>
          <p:cNvSpPr/>
          <p:nvPr/>
        </p:nvSpPr>
        <p:spPr>
          <a:xfrm>
            <a:off x="2926327" y="1157853"/>
            <a:ext cx="1448938" cy="13991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409146" y="1625840"/>
            <a:ext cx="513443" cy="49873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5672372" y="1157852"/>
            <a:ext cx="1487013" cy="13991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500" dirty="0" smtClean="0">
                <a:solidFill>
                  <a:srgbClr val="FF0000"/>
                </a:solidFill>
                <a:latin typeface=".VnArial" panose="020B7200000000000000" pitchFamily="34" charset="0"/>
              </a:rPr>
              <a:t>1</a:t>
            </a:r>
            <a:endParaRPr lang="en-US" sz="11500" dirty="0">
              <a:solidFill>
                <a:srgbClr val="FF0000"/>
              </a:solidFill>
              <a:latin typeface=".VnArial" panose="020B7200000000000000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155765" y="1413541"/>
            <a:ext cx="15618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r>
              <a:rPr lang="en-US" sz="5400" b="0" cap="none" spc="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ột</a:t>
            </a:r>
            <a:endParaRPr lang="en-US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63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3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120000">
                                      <p:cBhvr>
                                        <p:cTn id="2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repeatCount="5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54167E-6 -4.44444E-6 L 3.54167E-6 -0.07222 " pathEditMode="relative" rAng="0" ptsTypes="AA">
                                      <p:cBhvr>
                                        <p:cTn id="8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4" grpId="1" animBg="1"/>
      <p:bldP spid="14" grpId="2" animBg="1"/>
      <p:bldP spid="15" grpId="0" animBg="1"/>
      <p:bldP spid="15" grpId="1" animBg="1"/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Whiteboard stock vector. Illustration of wipe, classroom - 256754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0635">
            <a:off x="786024" y="115713"/>
            <a:ext cx="10335223" cy="67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 rot="21386364">
            <a:off x="1535803" y="905773"/>
            <a:ext cx="8906701" cy="480752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Cartoon Flower v 1 by Zurel | 3DOce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234" y="2930873"/>
            <a:ext cx="2966427" cy="2966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artoon Flower v 1 by Zurel | 3DOce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340" y="2888710"/>
            <a:ext cx="2966427" cy="2966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5860599" y="1873866"/>
            <a:ext cx="1787771" cy="162499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908028" y="2202512"/>
            <a:ext cx="465601" cy="43626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229333" y="2785207"/>
            <a:ext cx="465601" cy="43626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8106545" y="1873866"/>
            <a:ext cx="1781392" cy="159614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500" dirty="0">
                <a:solidFill>
                  <a:srgbClr val="FF0000"/>
                </a:solidFill>
                <a:latin typeface=".VnArial" panose="020B7200000000000000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399531" y="4106530"/>
            <a:ext cx="202331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.VnAvant" panose="020B7200000000000000" pitchFamily="34" charset="0"/>
              </a:rPr>
              <a:t>hai</a:t>
            </a:r>
            <a:endParaRPr lang="en-US" sz="96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65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5E-6 3.7037E-6 L -2.5E-6 -0.07222 " pathEditMode="relative" rAng="0" ptsTypes="AA">
                                      <p:cBhvr>
                                        <p:cTn id="6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3403"/>
                                    </p:animMotion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repeatCount="5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5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ree Vector | Blank banner in nature park sce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498432" y="1407392"/>
            <a:ext cx="6237605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1380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12 Alex" panose="03000800000000020000" pitchFamily="66" charset="2"/>
                <a:ea typeface="华文琥珀" pitchFamily="2" charset="-122"/>
              </a:rPr>
              <a:t>Khôûi</a:t>
            </a:r>
            <a:r>
              <a:rPr lang="en-US" altLang="zh-CN" sz="13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12 Alex" panose="03000800000000020000" pitchFamily="66" charset="2"/>
                <a:ea typeface="华文琥珀" pitchFamily="2" charset="-122"/>
              </a:rPr>
              <a:t> </a:t>
            </a:r>
            <a:r>
              <a:rPr lang="en-US" altLang="zh-CN" sz="1380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12 Alex" panose="03000800000000020000" pitchFamily="66" charset="2"/>
                <a:ea typeface="华文琥珀" pitchFamily="2" charset="-122"/>
              </a:rPr>
              <a:t>ñoäng</a:t>
            </a:r>
            <a:endParaRPr lang="en-US" altLang="zh-CN" sz="1380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 12 Alex" panose="03000800000000020000" pitchFamily="66" charset="2"/>
              <a:ea typeface="华文琥珀" pitchFamily="2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94747" y="3524234"/>
            <a:ext cx="50449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i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Trò</a:t>
            </a:r>
            <a:r>
              <a:rPr lang="en-US" altLang="zh-CN" sz="40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 </a:t>
            </a:r>
            <a:r>
              <a:rPr lang="en-US" altLang="zh-CN" sz="4000" b="1" i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chơi</a:t>
            </a:r>
            <a:r>
              <a:rPr lang="en-US" altLang="zh-CN" sz="40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:</a:t>
            </a:r>
          </a:p>
          <a:p>
            <a:pPr algn="ctr"/>
            <a:r>
              <a:rPr lang="en-US" altLang="zh-CN" sz="4000" b="1" i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Ngón</a:t>
            </a:r>
            <a:r>
              <a:rPr lang="en-US" altLang="zh-CN" sz="40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 </a:t>
            </a:r>
            <a:r>
              <a:rPr lang="en-US" altLang="zh-CN" sz="4000" b="1" i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tay</a:t>
            </a:r>
            <a:r>
              <a:rPr lang="en-US" altLang="zh-CN" sz="40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 </a:t>
            </a:r>
            <a:r>
              <a:rPr lang="en-US" altLang="zh-CN" sz="4000" b="1" i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nhúc</a:t>
            </a:r>
            <a:r>
              <a:rPr lang="en-US" altLang="zh-CN" sz="40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 </a:t>
            </a:r>
            <a:r>
              <a:rPr lang="en-US" altLang="zh-CN" sz="4000" b="1" i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nhích</a:t>
            </a:r>
            <a:endParaRPr lang="en-US" altLang="zh-CN" sz="4000" b="1" i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HP001 4 hàng" panose="020B0603050302020204" pitchFamily="34" charset="-93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701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ree Vector | Empty banner board in nature park scene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2886" y="1987795"/>
            <a:ext cx="5806002" cy="4001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6979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929" y="0"/>
            <a:ext cx="10778915" cy="7058759"/>
          </a:xfrm>
          <a:prstGeom prst="rect">
            <a:avLst/>
          </a:prstGeom>
        </p:spPr>
      </p:pic>
      <p:pic>
        <p:nvPicPr>
          <p:cNvPr id="1026" name="Picture 2" descr="Shop bán 100 khối gỗ vuông kích thước 2cmx2cmx2cm dùng làm đồ thủ công đồ  chơi cho bé chỉ 85.000₫ | Review ZimK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295" y="949640"/>
            <a:ext cx="2496185" cy="249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Shop bán 100 khối gỗ vuông kích thước 2cmx2cmx2cm dùng làm đồ thủ công đồ  chơi cho bé chỉ 85.000₫ | Review ZimKe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00" b="96900" l="6400" r="90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855" y="949640"/>
            <a:ext cx="2496185" cy="249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artoon Left Hand Gesture Illustration, Half Handshake, Left Hand, Gesture  PNG Transparent Clipart Image and PSD File for Free Downloa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221" y="1309197"/>
            <a:ext cx="3462166" cy="346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artoon Left Hand Gesture Illustration, Half Handshake, Left Hand, Gesture  PNG Transparent Clipart Image and PSD File for Free Downloa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37704" y="1484878"/>
            <a:ext cx="3286485" cy="328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62259" y="4321245"/>
            <a:ext cx="9150889" cy="242641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5367683" y="2044151"/>
            <a:ext cx="1478290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99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en-US" sz="199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 flipH="1">
            <a:off x="3620288" y="1184005"/>
            <a:ext cx="88239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n-US" sz="100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 flipH="1">
            <a:off x="8030648" y="1382124"/>
            <a:ext cx="88239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n-US" sz="100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444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96296E-6 L -0.13698 -0.0057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49" y="-30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48148E-6 L 0.18399 -0.00463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93" y="-23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7037E-7 L 0.18217 0.00093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02" y="4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3.7037E-7 L -0.15261 0.00093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30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2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49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7.40741E-7 L -0.27904 0.18449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58" y="9213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49" presetClass="path" presetSubtype="0" accel="50000" decel="50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2.91667E-6 4.81481E-6 L 0.19662 0.42754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31" y="21366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26" presetClass="emph" presetSubtype="0" repeatCount="2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0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50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49" presetClass="path" presetSubtype="0" accel="50000" decel="5000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1.875E-6 -3.7037E-7 L 0.04284 0.40093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20046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2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7" grpId="2"/>
      <p:bldP spid="18" grpId="0"/>
      <p:bldP spid="18" grpId="1"/>
      <p:bldP spid="19" grpId="0"/>
      <p:bldP spid="1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677" y="-138894"/>
            <a:ext cx="10664081" cy="7274689"/>
          </a:xfrm>
          <a:prstGeom prst="rect">
            <a:avLst/>
          </a:prstGeom>
        </p:spPr>
      </p:pic>
      <p:pic>
        <p:nvPicPr>
          <p:cNvPr id="3074" name="Picture 2" descr="Lego Png - Lego Brick Clipart Transparent Png (#469026) - Pik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09" b="95008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220" y="877828"/>
            <a:ext cx="2981165" cy="220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Lego Brick PNG - lego-brick-white red-lego-brick lego-brick-border  lego-brick-silhouette lego-brick-background lego-brick-header  lego-brick-font lego-brick-art cartoon-lego-bricks lego-brick-clip  downloadable-pictures-of-lego-bricks lego-brick-chart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249" y="997626"/>
            <a:ext cx="2257812" cy="208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artoon Left Hand Gesture Illustration, Half Handshake, Left Hand, Gesture  PNG Transparent Clipart Image and PSD File for Free Downloa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572" y="1402081"/>
            <a:ext cx="2148773" cy="214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artoon Left Hand Gesture Illustration, Half Handshake, Left Hand, Gesture  PNG Transparent Clipart Image and PSD File for Free Downloa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312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50935" y="1378769"/>
            <a:ext cx="2039738" cy="2039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10216" y="4271668"/>
            <a:ext cx="9150889" cy="242641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153918" y="2178179"/>
            <a:ext cx="126348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en-US" sz="166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 flipH="1">
            <a:off x="3914552" y="1164186"/>
            <a:ext cx="88239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n-US" sz="100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 flipH="1">
            <a:off x="7616523" y="1229891"/>
            <a:ext cx="88239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n-US" sz="100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585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11111E-6 L -0.2138 -0.00833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90" y="-41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48148E-6 L 0.1668 -0.0055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27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22222E-6 L 0.16341 0.0032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64" y="16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59259E-6 L -0.20977 -0.00347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95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2" presetClass="emph" presetSubtype="0" repeatCount="2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2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49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33333E-6 L -0.27904 0.18449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58" y="921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49" presetClass="path" presetSubtype="0" accel="50000" decel="50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1.66667E-6 2.59259E-6 L 0.24193 0.44375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96" y="2217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10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49" presetClass="path" presetSubtype="0" accel="50000" decel="5000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0.0151 0.00254 L 0.13841 0.4368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59" y="2171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Rot by="21600000">
                                      <p:cBhvr>
                                        <p:cTn id="104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  <p:bldP spid="11" grpId="0"/>
      <p:bldP spid="11" grpId="1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ree Vector | Blank banner in nature park sce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3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22" y="1561703"/>
            <a:ext cx="8248603" cy="381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1813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73</Words>
  <Application>Microsoft Office PowerPoint</Application>
  <PresentationFormat>Custom</PresentationFormat>
  <Paragraphs>20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ASUS</cp:lastModifiedBy>
  <cp:revision>46</cp:revision>
  <dcterms:created xsi:type="dcterms:W3CDTF">2021-11-12T11:28:09Z</dcterms:created>
  <dcterms:modified xsi:type="dcterms:W3CDTF">2021-11-21T13:14:13Z</dcterms:modified>
</cp:coreProperties>
</file>